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1"/>
  </p:sldMasterIdLst>
  <p:notesMasterIdLst>
    <p:notesMasterId r:id="rId19"/>
  </p:notesMasterIdLst>
  <p:sldIdLst>
    <p:sldId id="256" r:id="rId2"/>
    <p:sldId id="257" r:id="rId3"/>
    <p:sldId id="258" r:id="rId4"/>
    <p:sldId id="276" r:id="rId5"/>
    <p:sldId id="261" r:id="rId6"/>
    <p:sldId id="266" r:id="rId7"/>
    <p:sldId id="262" r:id="rId8"/>
    <p:sldId id="270" r:id="rId9"/>
    <p:sldId id="272" r:id="rId10"/>
    <p:sldId id="268" r:id="rId11"/>
    <p:sldId id="267" r:id="rId12"/>
    <p:sldId id="263" r:id="rId13"/>
    <p:sldId id="264" r:id="rId14"/>
    <p:sldId id="265" r:id="rId15"/>
    <p:sldId id="273" r:id="rId16"/>
    <p:sldId id="275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2621" autoAdjust="0"/>
  </p:normalViewPr>
  <p:slideViewPr>
    <p:cSldViewPr snapToGrid="0">
      <p:cViewPr varScale="1">
        <p:scale>
          <a:sx n="113" d="100"/>
          <a:sy n="113" d="100"/>
        </p:scale>
        <p:origin x="14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92C62-4EDE-48C0-A8E9-F05660212F7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E74A8-2AAA-4D79-A58D-E7E68E47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5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Chia </a:t>
            </a:r>
            <a:r>
              <a:rPr lang="en-US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luồng</a:t>
            </a:r>
            <a:r>
              <a:rPr lang="en-US" baseline="0" dirty="0" smtClean="0"/>
              <a:t> search – appointment, accept – contract - extend contract, Repair request,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5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83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25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2FA6-9BA6-4B4F-AE99-90F88A80269F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2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5EE82-0FFF-48EF-A2C5-439DDF04C83A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2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235841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324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861137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5419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433C-D46C-4579-BA0E-9196B0E6405F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082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B77D-A250-46E0-8E18-5D6B20B958BC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8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6F036-4857-477E-B0F3-EAA76BF3A87E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97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13987-67D6-4BA4-BB64-1545821A185E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1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2143-AB3E-4E00-B751-45DFC36EE7D7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1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BC1-D257-4CD1-AE6A-5EF434EDB6B6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959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E20D6-77F2-4F2A-9CED-5B969CE825EE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4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0B28-0126-4489-BE46-FE8F1A875EAE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7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8F51-8563-4462-A6AE-448EB912F18A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29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5513-9A19-4147-B38C-FC727D50D8AB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2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6D9D-800F-49BB-8FF9-94A9F32541C8}" type="datetime1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7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nphongchothuequan1.com.vn/" TargetMode="External"/><Relationship Id="rId5" Type="http://schemas.openxmlformats.org/officeDocument/2006/relationships/hyperlink" Target="http://vanphonggiatotchothue.com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72" y="3090332"/>
            <a:ext cx="6786390" cy="960501"/>
          </a:xfrm>
        </p:spPr>
        <p:txBody>
          <a:bodyPr>
            <a:normAutofit/>
          </a:bodyPr>
          <a:lstStyle/>
          <a:p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4021" y="4050834"/>
            <a:ext cx="4237560" cy="1951381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Supervisor: 	Mr. </a:t>
            </a: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 smtClean="0"/>
          </a:p>
          <a:p>
            <a:pPr algn="l"/>
            <a:r>
              <a:rPr lang="en-US" dirty="0"/>
              <a:t>Members : </a:t>
            </a:r>
            <a:r>
              <a:rPr lang="en-US" dirty="0" smtClean="0"/>
              <a:t>	Lê </a:t>
            </a:r>
            <a:r>
              <a:rPr lang="en-US" dirty="0" err="1" smtClean="0"/>
              <a:t>Xuân</a:t>
            </a:r>
            <a:r>
              <a:rPr lang="en-US" dirty="0" smtClean="0"/>
              <a:t> Tiến</a:t>
            </a:r>
          </a:p>
          <a:p>
            <a:pPr algn="l"/>
            <a:r>
              <a:rPr lang="en-US" dirty="0" smtClean="0"/>
              <a:t>			</a:t>
            </a: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Vũ</a:t>
            </a:r>
            <a:r>
              <a:rPr lang="en-US" dirty="0" smtClean="0"/>
              <a:t> </a:t>
            </a:r>
            <a:r>
              <a:rPr lang="en-US" dirty="0" err="1" smtClean="0"/>
              <a:t>Hoàng</a:t>
            </a:r>
            <a:r>
              <a:rPr lang="en-US" dirty="0" smtClean="0"/>
              <a:t> </a:t>
            </a:r>
            <a:r>
              <a:rPr lang="en-US" dirty="0" err="1" smtClean="0"/>
              <a:t>Quốc</a:t>
            </a:r>
            <a:endParaRPr lang="en-US" dirty="0" smtClean="0"/>
          </a:p>
          <a:p>
            <a:pPr algn="l"/>
            <a:r>
              <a:rPr lang="en-US" dirty="0" smtClean="0"/>
              <a:t>			</a:t>
            </a:r>
            <a:r>
              <a:rPr lang="en-US" dirty="0" err="1" smtClean="0"/>
              <a:t>Trương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endParaRPr lang="en-US" dirty="0" smtClean="0"/>
          </a:p>
          <a:p>
            <a:pPr algn="l"/>
            <a:r>
              <a:rPr lang="en-US" dirty="0" smtClean="0"/>
              <a:t>			</a:t>
            </a:r>
            <a:r>
              <a:rPr lang="en-US" dirty="0" err="1" smtClean="0"/>
              <a:t>Trần</a:t>
            </a:r>
            <a:r>
              <a:rPr lang="en-US" dirty="0" smtClean="0"/>
              <a:t> </a:t>
            </a:r>
            <a:r>
              <a:rPr lang="en-US" dirty="0" err="1" smtClean="0"/>
              <a:t>Lê</a:t>
            </a:r>
            <a:r>
              <a:rPr lang="en-US" dirty="0" smtClean="0"/>
              <a:t> </a:t>
            </a:r>
            <a:r>
              <a:rPr lang="en-US" dirty="0" err="1" smtClean="0"/>
              <a:t>Tuấn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631" y="1588616"/>
            <a:ext cx="378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Capstone Project Defense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54" y="312642"/>
            <a:ext cx="4699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6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16" y="3423974"/>
            <a:ext cx="989983" cy="9899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70" y="3446893"/>
            <a:ext cx="1159106" cy="967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14531" y="458332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4644" y="451246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flipV="1">
            <a:off x="3350619" y="3918965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77" y="259644"/>
            <a:ext cx="6347713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vi-VN" dirty="0"/>
          </a:p>
        </p:txBody>
      </p:sp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989501" y="4853628"/>
            <a:ext cx="2352381" cy="1638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28842" y="435754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31919" y="6304002"/>
            <a:ext cx="138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 item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1208413"/>
            <a:ext cx="1355038" cy="13021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015" y="3143487"/>
            <a:ext cx="1220586" cy="122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40440" y="441963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5523" y="2627321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Appointment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66717" y="928328"/>
            <a:ext cx="1015629" cy="1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6139" y="4417837"/>
            <a:ext cx="16383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7305" y="1901649"/>
            <a:ext cx="12573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Content Placeholder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83" y="3344952"/>
            <a:ext cx="989983" cy="989983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rot="20175225" flipV="1">
            <a:off x="4712156" y="2997050"/>
            <a:ext cx="2579584" cy="245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5815611" flipV="1">
            <a:off x="3391506" y="2788276"/>
            <a:ext cx="804630" cy="274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flipV="1">
            <a:off x="5043945" y="4020535"/>
            <a:ext cx="2169655" cy="235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926926" flipV="1">
            <a:off x="4778836" y="4929596"/>
            <a:ext cx="2314579" cy="268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2664207" flipV="1">
            <a:off x="2165279" y="3038403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9284337" flipV="1">
            <a:off x="2221723" y="4517248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188984" flipV="1">
            <a:off x="3865594" y="4930784"/>
            <a:ext cx="630888" cy="224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765907" y="6488668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Amenity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37489" y="2202340"/>
            <a:ext cx="100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1462" y="3702787"/>
            <a:ext cx="843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75952" y="627665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730" y="5356476"/>
            <a:ext cx="1494762" cy="840720"/>
          </a:xfrm>
          <a:prstGeom prst="rect">
            <a:avLst/>
          </a:prstGeom>
        </p:spPr>
      </p:pic>
      <p:pic>
        <p:nvPicPr>
          <p:cNvPr id="31" name="Content Placeholder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776" y="952563"/>
            <a:ext cx="1159106" cy="96706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48533" y="194606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33" name="Right Arrow 32"/>
          <p:cNvSpPr/>
          <p:nvPr/>
        </p:nvSpPr>
        <p:spPr>
          <a:xfrm rot="19001443" flipV="1">
            <a:off x="4267791" y="2794885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8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3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2" grpId="0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Pros:</a:t>
            </a:r>
          </a:p>
          <a:p>
            <a:pPr lvl="1" fontAlgn="base"/>
            <a:r>
              <a:rPr lang="vi-VN" dirty="0" smtClean="0"/>
              <a:t>Providing </a:t>
            </a:r>
            <a:r>
              <a:rPr lang="vi-VN" dirty="0"/>
              <a:t>search engines criteria: price, location</a:t>
            </a:r>
            <a:r>
              <a:rPr lang="en-US" dirty="0"/>
              <a:t>, amenities</a:t>
            </a:r>
            <a:r>
              <a:rPr lang="vi-VN" dirty="0"/>
              <a:t>...</a:t>
            </a:r>
            <a:endParaRPr lang="en-US" dirty="0"/>
          </a:p>
          <a:p>
            <a:pPr lvl="1" fontAlgn="base"/>
            <a:r>
              <a:rPr lang="vi-VN" dirty="0"/>
              <a:t>Providing full information about the office. Support map for </a:t>
            </a:r>
            <a:r>
              <a:rPr lang="vi-VN" dirty="0" smtClean="0"/>
              <a:t>customers</a:t>
            </a:r>
            <a:r>
              <a:rPr lang="en-US" dirty="0" smtClean="0"/>
              <a:t>.</a:t>
            </a:r>
            <a:endParaRPr lang="en-US" dirty="0"/>
          </a:p>
          <a:p>
            <a:pPr lvl="1" fontAlgn="base"/>
            <a:r>
              <a:rPr lang="en-US" dirty="0" smtClean="0"/>
              <a:t>Making an appointment easily.</a:t>
            </a:r>
            <a:endParaRPr lang="en-US" dirty="0"/>
          </a:p>
          <a:p>
            <a:pPr lvl="1" fontAlgn="base"/>
            <a:r>
              <a:rPr lang="en-US" dirty="0" smtClean="0"/>
              <a:t>Tracking contract easily.</a:t>
            </a:r>
            <a:endParaRPr lang="en-US" dirty="0"/>
          </a:p>
          <a:p>
            <a:pPr lvl="1" fontAlgn="base"/>
            <a:r>
              <a:rPr lang="en-US" dirty="0" smtClean="0"/>
              <a:t>The customer’s requests are automatically suggest by system.</a:t>
            </a:r>
            <a:endParaRPr lang="en-US" dirty="0"/>
          </a:p>
          <a:p>
            <a:pPr lvl="1" fontAlgn="base"/>
            <a:r>
              <a:rPr lang="en-US" dirty="0" smtClean="0"/>
              <a:t>Helping staff easily to manage and update their jobs by mobile application.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8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Cons:</a:t>
            </a:r>
          </a:p>
          <a:p>
            <a:pPr lvl="1" fontAlgn="base"/>
            <a:r>
              <a:rPr lang="vi-VN" dirty="0"/>
              <a:t>The partner who own the office must contact us to post their information.</a:t>
            </a:r>
            <a:endParaRPr lang="en-US" dirty="0"/>
          </a:p>
          <a:p>
            <a:pPr lvl="1" fontAlgn="base"/>
            <a:r>
              <a:rPr lang="vi-VN" dirty="0" smtClean="0"/>
              <a:t>The </a:t>
            </a:r>
            <a:r>
              <a:rPr lang="vi-VN" dirty="0"/>
              <a:t>function of notification system is limited.</a:t>
            </a:r>
            <a:endParaRPr lang="en-US" dirty="0"/>
          </a:p>
          <a:p>
            <a:pPr lvl="1"/>
            <a:r>
              <a:rPr lang="en-US" dirty="0" smtClean="0"/>
              <a:t>Only in Ho Chi Minh city.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5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application provide creating office for staff.</a:t>
            </a:r>
          </a:p>
          <a:p>
            <a:r>
              <a:rPr lang="en-US" dirty="0" smtClean="0"/>
              <a:t>Mobile application for customer.</a:t>
            </a:r>
          </a:p>
          <a:p>
            <a:r>
              <a:rPr lang="en-US" dirty="0" smtClean="0"/>
              <a:t>New role for partner to create and manage their office.</a:t>
            </a:r>
          </a:p>
          <a:p>
            <a:r>
              <a:rPr lang="en-US" dirty="0" smtClean="0"/>
              <a:t>Extend system for different locations.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0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5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7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 for your listening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7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Current Situation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Proposed Solution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Project Features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Search Office - Request </a:t>
            </a:r>
            <a:r>
              <a:rPr lang="en-US" dirty="0"/>
              <a:t>Appointment - Create Contract</a:t>
            </a:r>
            <a:endParaRPr lang="en-US" dirty="0" smtClean="0"/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Request Office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Extend and Return </a:t>
            </a:r>
            <a:r>
              <a:rPr lang="en-US" dirty="0" smtClean="0"/>
              <a:t>contract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Request Rental/ Repair 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Statistic and Management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Pros and Cons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Future Development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3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40154"/>
            <a:ext cx="6347714" cy="2051191"/>
          </a:xfrm>
        </p:spPr>
        <p:txBody>
          <a:bodyPr/>
          <a:lstStyle/>
          <a:p>
            <a:r>
              <a:rPr lang="en-US" dirty="0" smtClean="0"/>
              <a:t>There are a lot of office rental websites in Vietnam but most of those websites only provide information of offices.</a:t>
            </a:r>
          </a:p>
          <a:p>
            <a:r>
              <a:rPr lang="en-US" dirty="0" smtClean="0"/>
              <a:t>Lack of customer service.</a:t>
            </a:r>
          </a:p>
          <a:p>
            <a:r>
              <a:rPr lang="en-US" dirty="0" smtClean="0"/>
              <a:t>Managing contracts manually.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655" y="3337552"/>
            <a:ext cx="4285190" cy="2010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7552"/>
            <a:ext cx="4128655" cy="201076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09598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5"/>
              </a:rPr>
              <a:t>http://</a:t>
            </a:r>
            <a:r>
              <a:rPr lang="en-US" sz="1200" dirty="0" smtClean="0">
                <a:hlinkClick r:id="rId5"/>
              </a:rPr>
              <a:t>vanphonggiatotchothue.com</a:t>
            </a:r>
            <a:endParaRPr lang="en-US" sz="1200" dirty="0" smtClean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4433452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6"/>
              </a:rPr>
              <a:t>http://</a:t>
            </a:r>
            <a:r>
              <a:rPr lang="en-US" sz="1200" dirty="0" smtClean="0">
                <a:hlinkClick r:id="rId6"/>
              </a:rPr>
              <a:t>www.vanphongchothuequan1.com.vn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15008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398888" y="1270000"/>
            <a:ext cx="1900260" cy="55202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Model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30" y="3312957"/>
            <a:ext cx="1609950" cy="13432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4" y="1534583"/>
            <a:ext cx="1081617" cy="10816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3" y="4231596"/>
            <a:ext cx="1286730" cy="1286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455" y="3471040"/>
            <a:ext cx="833000" cy="12925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529" y="5487924"/>
            <a:ext cx="1129384" cy="107205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6200000">
            <a:off x="532245" y="3225990"/>
            <a:ext cx="1054294" cy="38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1600201" y="1835260"/>
            <a:ext cx="1661921" cy="2729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4013199" y="2706614"/>
            <a:ext cx="414867" cy="751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/>
          <p:cNvSpPr/>
          <p:nvPr/>
        </p:nvSpPr>
        <p:spPr>
          <a:xfrm>
            <a:off x="5486400" y="3829405"/>
            <a:ext cx="1139912" cy="36154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4026711" y="5020986"/>
            <a:ext cx="347134" cy="4542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3382520">
            <a:off x="841609" y="4069198"/>
            <a:ext cx="3140258" cy="3305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 rot="8528426">
            <a:off x="5300914" y="5010388"/>
            <a:ext cx="1347329" cy="3305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36384" y="3222630"/>
            <a:ext cx="90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Belong to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5888" y="252772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35888" y="551705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Office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714682" y="234305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259" y="1468303"/>
            <a:ext cx="855133" cy="85513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754963" y="467090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674471" y="474588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60759" y="6497665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622590" y="1480322"/>
            <a:ext cx="158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676362" y="5437408"/>
            <a:ext cx="158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999356" y="3186396"/>
            <a:ext cx="1204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296334" y="2817064"/>
            <a:ext cx="106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Manage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310887" y="5079416"/>
            <a:ext cx="106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31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33192"/>
            <a:ext cx="871888" cy="72743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6767"/>
            <a:ext cx="1397000" cy="1023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79" y="4622163"/>
            <a:ext cx="927100" cy="185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0" y="908476"/>
            <a:ext cx="855133" cy="855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647" y="2360304"/>
            <a:ext cx="813822" cy="772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35" y="4647078"/>
            <a:ext cx="813822" cy="77251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714605" y="1278983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Search office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27435" y="1230210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office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356718" y="1989193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office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068028" y="2742272"/>
            <a:ext cx="193618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appointment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4644346" y="1989193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Schedule request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162600" y="2684396"/>
            <a:ext cx="193970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appointment</a:t>
            </a:r>
          </a:p>
        </p:txBody>
      </p:sp>
      <p:sp>
        <p:nvSpPr>
          <p:cNvPr id="20" name="Oval 19"/>
          <p:cNvSpPr/>
          <p:nvPr/>
        </p:nvSpPr>
        <p:spPr>
          <a:xfrm>
            <a:off x="2268400" y="3495351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contract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826068" y="3354186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contract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3258978" y="4704577"/>
            <a:ext cx="195878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appointment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11474" y="5677544"/>
            <a:ext cx="239467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assigned request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152400" y="3660173"/>
            <a:ext cx="2074012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repair/ rental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985933" y="3748393"/>
            <a:ext cx="2108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repair/ rental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9185" y="3169520"/>
            <a:ext cx="100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Website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235639" y="299148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737863" y="632663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895138" y="173853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089421" y="307437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74877" y="54041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4409" y="179078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cxnSp>
        <p:nvCxnSpPr>
          <p:cNvPr id="34" name="Straight Connector 33"/>
          <p:cNvCxnSpPr>
            <a:endCxn id="14" idx="3"/>
          </p:cNvCxnSpPr>
          <p:nvPr/>
        </p:nvCxnSpPr>
        <p:spPr>
          <a:xfrm flipV="1">
            <a:off x="1489407" y="1734268"/>
            <a:ext cx="440943" cy="32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6" idx="2"/>
          </p:cNvCxnSpPr>
          <p:nvPr/>
        </p:nvCxnSpPr>
        <p:spPr>
          <a:xfrm flipV="1">
            <a:off x="1872084" y="2255893"/>
            <a:ext cx="484634" cy="68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7" idx="2"/>
          </p:cNvCxnSpPr>
          <p:nvPr/>
        </p:nvCxnSpPr>
        <p:spPr>
          <a:xfrm>
            <a:off x="1832440" y="2887344"/>
            <a:ext cx="235588" cy="121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68278" y="3154061"/>
            <a:ext cx="788440" cy="466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609600" y="3217797"/>
            <a:ext cx="224125" cy="474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15" idx="5"/>
          </p:cNvCxnSpPr>
          <p:nvPr/>
        </p:nvCxnSpPr>
        <p:spPr>
          <a:xfrm flipH="1" flipV="1">
            <a:off x="6484890" y="1685495"/>
            <a:ext cx="73816" cy="216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8" idx="6"/>
          </p:cNvCxnSpPr>
          <p:nvPr/>
        </p:nvCxnSpPr>
        <p:spPr>
          <a:xfrm flipH="1" flipV="1">
            <a:off x="6117546" y="2255893"/>
            <a:ext cx="179746" cy="3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19" idx="6"/>
          </p:cNvCxnSpPr>
          <p:nvPr/>
        </p:nvCxnSpPr>
        <p:spPr>
          <a:xfrm flipH="1">
            <a:off x="6102308" y="2789292"/>
            <a:ext cx="198712" cy="161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1" idx="7"/>
          </p:cNvCxnSpPr>
          <p:nvPr/>
        </p:nvCxnSpPr>
        <p:spPr>
          <a:xfrm flipV="1">
            <a:off x="6083523" y="2885293"/>
            <a:ext cx="361153" cy="547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6978227" y="2745506"/>
            <a:ext cx="490178" cy="1002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40314" y="4941829"/>
            <a:ext cx="407357" cy="20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303118" y="5683572"/>
            <a:ext cx="302034" cy="200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851" y="1975446"/>
            <a:ext cx="1552433" cy="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5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919876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Search Office - Request Appointment - Create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7" y="1736088"/>
            <a:ext cx="1196625" cy="998367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76" y="5521542"/>
            <a:ext cx="1196624" cy="9983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07" y="1736088"/>
            <a:ext cx="1196625" cy="9983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35" y="4206777"/>
            <a:ext cx="1303031" cy="9310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214" y="3628908"/>
            <a:ext cx="1220586" cy="1220586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 rot="5400000" flipV="1">
            <a:off x="860686" y="3471671"/>
            <a:ext cx="112907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20943318" flipV="1">
            <a:off x="2463072" y="3835793"/>
            <a:ext cx="894646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6200000" flipV="1">
            <a:off x="3964547" y="5159483"/>
            <a:ext cx="704481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19514031" flipV="1">
            <a:off x="5168560" y="3034926"/>
            <a:ext cx="112751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-Right-Up Arrow 39"/>
          <p:cNvSpPr/>
          <p:nvPr/>
        </p:nvSpPr>
        <p:spPr>
          <a:xfrm rot="10800000">
            <a:off x="2525041" y="1971590"/>
            <a:ext cx="3583493" cy="1151138"/>
          </a:xfrm>
          <a:prstGeom prst="leftRightUpArrow">
            <a:avLst>
              <a:gd name="adj1" fmla="val 14807"/>
              <a:gd name="adj2" fmla="val 2945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424560" flipV="1">
            <a:off x="5175855" y="4089153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564147" y="3047704"/>
            <a:ext cx="1481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(1) Choose an office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2246638" y="4082512"/>
            <a:ext cx="1415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(2) Create appointment</a:t>
            </a:r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2774471" y="5011691"/>
            <a:ext cx="1404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(3) Go to appointment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5732316" y="3165459"/>
            <a:ext cx="1797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Assign to staff</a:t>
            </a:r>
            <a:endParaRPr 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3045446" y="1829131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Meet and check office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5326589" y="4374317"/>
            <a:ext cx="1343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(8) Create Contract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57828" y="265542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07104" y="63747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56795" y="268755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73134" y="468945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5240" y="2383421"/>
            <a:ext cx="166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(6) Decide create contract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4376492" y="5173679"/>
            <a:ext cx="656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(7)</a:t>
            </a:r>
            <a:endParaRPr lang="en-US" sz="16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53" y="3181159"/>
            <a:ext cx="899264" cy="13954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816257" y="44989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7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8" grpId="1" animBg="1"/>
      <p:bldP spid="39" grpId="0" animBg="1"/>
      <p:bldP spid="40" grpId="0" animBg="1"/>
      <p:bldP spid="43" grpId="0" animBg="1"/>
      <p:bldP spid="44" grpId="0"/>
      <p:bldP spid="45" grpId="0"/>
      <p:bldP spid="47" grpId="0"/>
      <p:bldP spid="48" grpId="0"/>
      <p:bldP spid="50" grpId="0"/>
      <p:bldP spid="52" grpId="0"/>
      <p:bldP spid="3" grpId="0"/>
      <p:bldP spid="25" grpId="0"/>
      <p:bldP spid="26" grpId="0"/>
      <p:bldP spid="27" grpId="0"/>
      <p:bldP spid="31" grpId="0"/>
      <p:bldP spid="30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Request Office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9" y="2242102"/>
            <a:ext cx="1159106" cy="9670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202" y="2808231"/>
            <a:ext cx="1057152" cy="2037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1" y="4063537"/>
            <a:ext cx="1616875" cy="16168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231581" y="3034803"/>
            <a:ext cx="1254897" cy="220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085068" y="2759382"/>
            <a:ext cx="186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(1) Create request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917800" y="3909739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Schedule check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2237817" y="5333477"/>
            <a:ext cx="1588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(3) Return data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81" y="4126623"/>
            <a:ext cx="1240366" cy="1240366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4944534" y="4585939"/>
            <a:ext cx="1232187" cy="321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32217" y="4353897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Send email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862563" y="510518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639" y="567203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73613" y="5672031"/>
            <a:ext cx="196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Customer’s email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7464" y="2205465"/>
            <a:ext cx="1414799" cy="1040338"/>
          </a:xfrm>
          <a:prstGeom prst="rect">
            <a:avLst/>
          </a:prstGeom>
        </p:spPr>
      </p:pic>
      <p:sp>
        <p:nvSpPr>
          <p:cNvPr id="29" name="Curved Down Arrow 28"/>
          <p:cNvSpPr/>
          <p:nvPr/>
        </p:nvSpPr>
        <p:spPr>
          <a:xfrm>
            <a:off x="1665616" y="1753037"/>
            <a:ext cx="5035379" cy="4810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26574" y="1438995"/>
            <a:ext cx="1816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Check request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1009637" y="320770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226886" y="3262520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 page</a:t>
            </a:r>
            <a:endParaRPr lang="en-US" dirty="0"/>
          </a:p>
        </p:txBody>
      </p:sp>
      <p:sp>
        <p:nvSpPr>
          <p:cNvPr id="14" name="Curved Down Arrow 13"/>
          <p:cNvSpPr/>
          <p:nvPr/>
        </p:nvSpPr>
        <p:spPr>
          <a:xfrm flipH="1">
            <a:off x="2294265" y="4189767"/>
            <a:ext cx="1292149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Down Arrow 27"/>
          <p:cNvSpPr/>
          <p:nvPr/>
        </p:nvSpPr>
        <p:spPr>
          <a:xfrm rot="10800000" flipH="1">
            <a:off x="2345219" y="4830958"/>
            <a:ext cx="1292149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84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1" grpId="0"/>
      <p:bldP spid="22" grpId="0"/>
      <p:bldP spid="25" grpId="0" animBg="1"/>
      <p:bldP spid="6" grpId="0"/>
      <p:bldP spid="7" grpId="0"/>
      <p:bldP spid="13" grpId="0"/>
      <p:bldP spid="26" grpId="0"/>
      <p:bldP spid="29" grpId="0" animBg="1"/>
      <p:bldP spid="30" grpId="0"/>
      <p:bldP spid="31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Extend and Return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32" y="2252202"/>
            <a:ext cx="1159106" cy="9670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91" y="3298357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20906900">
            <a:off x="2568508" y="4443549"/>
            <a:ext cx="2279766" cy="445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89757">
            <a:off x="2566118" y="3181443"/>
            <a:ext cx="2210394" cy="414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44884" y="392755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50732" y="324308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594554">
            <a:off x="2937766" y="2844557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(1)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17" y="4359422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304145" y="5356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5629" y="5187435"/>
            <a:ext cx="3966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Check, </a:t>
            </a:r>
            <a:r>
              <a:rPr lang="en-US" sz="1600" dirty="0"/>
              <a:t>then Accept or cancel request</a:t>
            </a:r>
          </a:p>
        </p:txBody>
      </p:sp>
    </p:spTree>
    <p:extLst>
      <p:ext uri="{BB962C8B-B14F-4D97-AF65-F5344CB8AC3E}">
        <p14:creationId xmlns:p14="http://schemas.microsoft.com/office/powerpoint/2010/main" val="121834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7" grpId="0"/>
      <p:bldP spid="31" grpId="0"/>
      <p:bldP spid="28" grpId="0"/>
      <p:bldP spid="35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Request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Rental/Repair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86" y="2130666"/>
            <a:ext cx="1357505" cy="113259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886" y="3874035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1945402" y="5003976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38950" y="548374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98033" y="329007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17586">
            <a:off x="1340271" y="3896904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(1)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4" y="4463004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97432" y="54602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25520" y="4678280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Check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51" y="2118684"/>
            <a:ext cx="1196625" cy="9983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34500" y="312089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19" name="TextBox 18"/>
          <p:cNvSpPr txBox="1"/>
          <p:nvPr/>
        </p:nvSpPr>
        <p:spPr>
          <a:xfrm rot="19621580">
            <a:off x="5183220" y="4141612"/>
            <a:ext cx="1056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(3) Assign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 rot="1710192">
            <a:off x="2169978" y="3428392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Send SMS</a:t>
            </a:r>
          </a:p>
        </p:txBody>
      </p:sp>
      <p:sp>
        <p:nvSpPr>
          <p:cNvPr id="6" name="Left-Right-Up Arrow 5"/>
          <p:cNvSpPr/>
          <p:nvPr/>
        </p:nvSpPr>
        <p:spPr>
          <a:xfrm rot="10800000">
            <a:off x="2114923" y="2597788"/>
            <a:ext cx="3817256" cy="856293"/>
          </a:xfrm>
          <a:prstGeom prst="leftRightUpArrow">
            <a:avLst>
              <a:gd name="adj1" fmla="val 18099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944747">
            <a:off x="1956897" y="3858435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650526">
            <a:off x="4878636" y="3969292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rot="19733738">
            <a:off x="4318928" y="3550833"/>
            <a:ext cx="1827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Accept/Reject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79903" y="2206672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(6) Meet customer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23247" y="2270917"/>
            <a:ext cx="1827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(7) Accept/Reject</a:t>
            </a:r>
          </a:p>
        </p:txBody>
      </p:sp>
      <p:sp>
        <p:nvSpPr>
          <p:cNvPr id="24" name="Right Arrow 23"/>
          <p:cNvSpPr/>
          <p:nvPr/>
        </p:nvSpPr>
        <p:spPr>
          <a:xfrm rot="12648485">
            <a:off x="2111366" y="3638608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8776888">
            <a:off x="4721987" y="3756304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099793" y="3163112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(7) Done</a:t>
            </a:r>
          </a:p>
        </p:txBody>
      </p:sp>
    </p:spTree>
    <p:extLst>
      <p:ext uri="{BB962C8B-B14F-4D97-AF65-F5344CB8AC3E}">
        <p14:creationId xmlns:p14="http://schemas.microsoft.com/office/powerpoint/2010/main" val="342139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/>
      <p:bldP spid="31" grpId="0"/>
      <p:bldP spid="28" grpId="0"/>
      <p:bldP spid="35" grpId="0"/>
      <p:bldP spid="41" grpId="0"/>
      <p:bldP spid="17" grpId="0"/>
      <p:bldP spid="19" grpId="0"/>
      <p:bldP spid="21" grpId="0"/>
      <p:bldP spid="6" grpId="0" animBg="1"/>
      <p:bldP spid="26" grpId="0" animBg="1"/>
      <p:bldP spid="27" grpId="0" animBg="1"/>
      <p:bldP spid="29" grpId="0"/>
      <p:bldP spid="30" grpId="0"/>
      <p:bldP spid="32" grpId="0"/>
      <p:bldP spid="24" grpId="0" animBg="1"/>
      <p:bldP spid="25" grpId="0" animBg="1"/>
      <p:bldP spid="33" grpId="0"/>
    </p:bldLst>
  </p:timing>
</p:sld>
</file>

<file path=ppt/theme/theme1.xml><?xml version="1.0" encoding="utf-8"?>
<a:theme xmlns:a="http://schemas.openxmlformats.org/drawingml/2006/main" name="Face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1131</TotalTime>
  <Words>602</Words>
  <Application>Microsoft Office PowerPoint</Application>
  <PresentationFormat>On-screen Show (4:3)</PresentationFormat>
  <Paragraphs>175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Tahoma</vt:lpstr>
      <vt:lpstr>Trebuchet MS</vt:lpstr>
      <vt:lpstr>Wingdings 3</vt:lpstr>
      <vt:lpstr>Facet</vt:lpstr>
      <vt:lpstr>Office Rental Service</vt:lpstr>
      <vt:lpstr>Contents</vt:lpstr>
      <vt:lpstr>Current Situation </vt:lpstr>
      <vt:lpstr>System Model </vt:lpstr>
      <vt:lpstr>Proposed Solution </vt:lpstr>
      <vt:lpstr>Project Features  Search Office - Request Appointment - Create Contract</vt:lpstr>
      <vt:lpstr>Project Features  Request Office</vt:lpstr>
      <vt:lpstr>Project Features  Extend and Return contract</vt:lpstr>
      <vt:lpstr>Project Features  Request Rental/Repair</vt:lpstr>
      <vt:lpstr>Project Features  Management</vt:lpstr>
      <vt:lpstr>Project Features  Management</vt:lpstr>
      <vt:lpstr>Pros and Cons</vt:lpstr>
      <vt:lpstr>Pros and Cons</vt:lpstr>
      <vt:lpstr>Future Development  </vt:lpstr>
      <vt:lpstr>Q&amp;A</vt:lpstr>
      <vt:lpstr>PowerPoint Presentation</vt:lpstr>
      <vt:lpstr>Thanks for your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Rental Service</dc:title>
  <dc:creator>xps</dc:creator>
  <cp:lastModifiedBy>xps</cp:lastModifiedBy>
  <cp:revision>50</cp:revision>
  <dcterms:created xsi:type="dcterms:W3CDTF">2015-08-02T08:20:05Z</dcterms:created>
  <dcterms:modified xsi:type="dcterms:W3CDTF">2015-08-18T06:23:21Z</dcterms:modified>
</cp:coreProperties>
</file>